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eon Jin" userId="48c3d427-6d6d-4661-851f-0cfbb95f5979" providerId="ADAL" clId="{23C65308-D088-48F0-8F0B-C86DA7B6A62B}"/>
    <pc:docChg chg="custSel modSld">
      <pc:chgData name="Heon Jin" userId="48c3d427-6d6d-4661-851f-0cfbb95f5979" providerId="ADAL" clId="{23C65308-D088-48F0-8F0B-C86DA7B6A62B}" dt="2022-10-11T16:27:47.729" v="3" actId="1076"/>
      <pc:docMkLst>
        <pc:docMk/>
      </pc:docMkLst>
      <pc:sldChg chg="delSp modSp mod">
        <pc:chgData name="Heon Jin" userId="48c3d427-6d6d-4661-851f-0cfbb95f5979" providerId="ADAL" clId="{23C65308-D088-48F0-8F0B-C86DA7B6A62B}" dt="2022-10-11T16:27:47.729" v="3" actId="1076"/>
        <pc:sldMkLst>
          <pc:docMk/>
          <pc:sldMk cId="2414993638" sldId="256"/>
        </pc:sldMkLst>
        <pc:graphicFrameChg chg="del">
          <ac:chgData name="Heon Jin" userId="48c3d427-6d6d-4661-851f-0cfbb95f5979" providerId="ADAL" clId="{23C65308-D088-48F0-8F0B-C86DA7B6A62B}" dt="2022-10-11T16:27:39.918" v="0" actId="478"/>
          <ac:graphicFrameMkLst>
            <pc:docMk/>
            <pc:sldMk cId="2414993638" sldId="256"/>
            <ac:graphicFrameMk id="4" creationId="{F69FD8C3-F282-FF76-60C3-961058675F2B}"/>
          </ac:graphicFrameMkLst>
        </pc:graphicFrameChg>
        <pc:picChg chg="mod">
          <ac:chgData name="Heon Jin" userId="48c3d427-6d6d-4661-851f-0cfbb95f5979" providerId="ADAL" clId="{23C65308-D088-48F0-8F0B-C86DA7B6A62B}" dt="2022-10-11T16:27:47.729" v="3" actId="1076"/>
          <ac:picMkLst>
            <pc:docMk/>
            <pc:sldMk cId="2414993638" sldId="256"/>
            <ac:picMk id="2" creationId="{2480B15E-93D6-1795-D095-5ACD20BC4B67}"/>
          </ac:picMkLst>
        </pc:pic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25C7B8-B6B4-9BB0-9848-E220C7DD5DC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DB58F93-B5EB-C695-61D5-60A2929A81D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B078CF-17A6-6C16-BA04-7FAE3D6970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32FEBC-294A-74F1-BE83-E8677635C4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A62E1E-3961-A747-E948-D5C709755B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586646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03DBE7-4841-3A55-9C07-6D61582386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286FFD9-8975-1769-3EB7-6975A64C29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7C5EF4-9A55-3845-DE24-3FF822CAA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DA4E97-998A-4171-935D-6857F9DD85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EE1543-E09F-E4D3-E6AB-C514BE231F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500611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D750D3E-AAFB-A632-EB75-4BF0464058E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1194C6D-681C-6622-2A7F-1E3292C3EBC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6AA18C-E831-6AE7-214D-678F40EDB1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E2778B-2C02-3A67-9341-BF5277658F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A7D51D-83DA-9AAB-C188-2C865C8390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304077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0CCD1D-A087-A33A-7D59-696261127C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D977046-6E43-63CA-D67D-F5E24A6D11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C9BAB9-3BBD-5C34-31AD-D5051927A7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47B0BF6-EBD3-7C80-45BF-18A4221E9C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7E8720-B09B-D951-642A-D2EA5EABEB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12801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B9B6E6-6E74-FDF8-4EA9-ED8066BE71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D05C5AE-ED10-F685-CF5A-8CA122CC696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4DE5C23-B052-CF90-D135-CA63491A5F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C5EEEC-1AED-CFA0-9D39-1AD1299B78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B27400-06B4-2650-9A76-69B4B092CB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241010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1B13FE-B7BC-BCD0-8576-B58A8A0711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B09CD2-706D-3B9A-0518-7B3C02D741E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D2A46EE-273E-2A93-16AE-8E39493F96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1C0EEE8-CA40-DEF6-D5F8-E199583A60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3C3B28E-8912-5D0C-EBCF-68E5DCAB46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11084A9-A8BE-E068-7C2B-4496F2B95B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08373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A87FE8-C670-234B-BBD1-694AB57D36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11B9813-A663-28A8-D9DE-DF03887645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A81507-2ED7-AD38-A2CB-B4947ABCDC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35BB92C-A275-12BA-5AC7-AC87F70522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1234F0A-C606-E344-DCB3-AE3F510326C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E27350A-E20B-6FA6-85FF-FEE16D2A49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04CD6B-D5FA-D24B-E017-D5A841BE96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8BFFC0-64B7-658F-A3DD-EE89584DB2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075851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6455C5-F83C-ED6D-DC16-33AD6F19D5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B8F1280-6E03-7B67-74C9-2EFEADEE2A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CC118BE-655E-1C21-A4E5-0828027830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9FDB7F1-3CF8-E5DD-C16F-998243AA50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3493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327A782-B5D8-1574-D9FB-3D2DF01795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82E3FE3-A920-736B-4D58-61CBD2FED4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DF3967C-60AB-5414-7EFD-115557FF78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0147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4DE4F1-5A3B-177C-BF8E-46E5B1577D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2D9AC0-D135-63D8-38B7-6D6214077F2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DD7D37-513B-C317-4A89-BAD0419B029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819D62A-8987-62DB-9634-C9DC711F30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4034E82-96CB-6FCC-11DC-8CA1AD0317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0C55496-4073-2AA4-15CE-1FAE057947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51839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50A3A6-3AD2-527C-C593-66944693FB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1BFF866-43CE-8FDB-AA77-D7C6B9788A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64A1F76-E797-C2A9-7CCB-898DC83312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0B33DF8-53CC-0776-16A0-77CA619F31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5D4D18F-4D4E-CEC2-1C2D-ADC7C46B0D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1A7A007-604A-64A7-01BD-45715EA02A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89434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F11DCB5-233C-DFE3-3B81-31FB025839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0D985F-46A1-1BFE-641D-721A9D61C1D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D888D9-F5E6-1FB7-72BE-26A99A071EF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F4C6A5-E2BC-401C-A31C-8DC4689E4F49}" type="datetimeFigureOut">
              <a:rPr lang="en-GB" smtClean="0"/>
              <a:t>11/10/2022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EABEFC-7344-2E6A-B98E-4D8C169D9F2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99DE6E-DFC7-9B39-B805-8A8C1FEDCAD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14FD5E-FA56-4F9B-8ECD-9D9D00A266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577726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>
            <a:extLst>
              <a:ext uri="{FF2B5EF4-FFF2-40B4-BE49-F238E27FC236}">
                <a16:creationId xmlns:a16="http://schemas.microsoft.com/office/drawing/2014/main" id="{2480B15E-93D6-1795-D095-5ACD20BC4B6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14988" y="66675"/>
            <a:ext cx="8785430" cy="67246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149936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Department Of Physics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Heon Jin</dc:creator>
  <cp:lastModifiedBy>Heon Jin</cp:lastModifiedBy>
  <cp:revision>1</cp:revision>
  <dcterms:created xsi:type="dcterms:W3CDTF">2022-10-11T15:44:04Z</dcterms:created>
  <dcterms:modified xsi:type="dcterms:W3CDTF">2022-10-11T16:27:57Z</dcterms:modified>
</cp:coreProperties>
</file>

<file path=docProps/thumbnail.jpeg>
</file>