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on Jin" userId="48c3d427-6d6d-4661-851f-0cfbb95f5979" providerId="ADAL" clId="{23C65308-D088-48F0-8F0B-C86DA7B6A62B}"/>
    <pc:docChg chg="custSel modSld">
      <pc:chgData name="Heon Jin" userId="48c3d427-6d6d-4661-851f-0cfbb95f5979" providerId="ADAL" clId="{23C65308-D088-48F0-8F0B-C86DA7B6A62B}" dt="2022-10-11T16:27:47.729" v="3" actId="1076"/>
      <pc:docMkLst>
        <pc:docMk/>
      </pc:docMkLst>
      <pc:sldChg chg="delSp modSp mod">
        <pc:chgData name="Heon Jin" userId="48c3d427-6d6d-4661-851f-0cfbb95f5979" providerId="ADAL" clId="{23C65308-D088-48F0-8F0B-C86DA7B6A62B}" dt="2022-10-11T16:27:47.729" v="3" actId="1076"/>
        <pc:sldMkLst>
          <pc:docMk/>
          <pc:sldMk cId="2414993638" sldId="256"/>
        </pc:sldMkLst>
        <pc:graphicFrameChg chg="del">
          <ac:chgData name="Heon Jin" userId="48c3d427-6d6d-4661-851f-0cfbb95f5979" providerId="ADAL" clId="{23C65308-D088-48F0-8F0B-C86DA7B6A62B}" dt="2022-10-11T16:27:39.918" v="0" actId="478"/>
          <ac:graphicFrameMkLst>
            <pc:docMk/>
            <pc:sldMk cId="2414993638" sldId="256"/>
            <ac:graphicFrameMk id="4" creationId="{F69FD8C3-F282-FF76-60C3-961058675F2B}"/>
          </ac:graphicFrameMkLst>
        </pc:graphicFrameChg>
        <pc:picChg chg="mod">
          <ac:chgData name="Heon Jin" userId="48c3d427-6d6d-4661-851f-0cfbb95f5979" providerId="ADAL" clId="{23C65308-D088-48F0-8F0B-C86DA7B6A62B}" dt="2022-10-11T16:27:47.729" v="3" actId="1076"/>
          <ac:picMkLst>
            <pc:docMk/>
            <pc:sldMk cId="2414993638" sldId="256"/>
            <ac:picMk id="2" creationId="{2480B15E-93D6-1795-D095-5ACD20BC4B6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5C7B8-B6B4-9BB0-9848-E220C7DD5D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B58F93-B5EB-C695-61D5-60A2929A81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078CF-17A6-6C16-BA04-7FAE3D697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C6A5-E2BC-401C-A31C-8DC4689E4F49}" type="datetimeFigureOut">
              <a:rPr lang="en-GB" smtClean="0"/>
              <a:t>11/10/2022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2FEBC-294A-74F1-BE83-E8677635C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62E1E-3961-A747-E948-D5C709755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4FD5E-FA56-4F9B-8ECD-9D9D00A26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664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3DBE7-4841-3A55-9C07-6D6158238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86FFD9-8975-1769-3EB7-6975A64C29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C5EF4-9A55-3845-DE24-3FF822CA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C6A5-E2BC-401C-A31C-8DC4689E4F49}" type="datetimeFigureOut">
              <a:rPr lang="en-GB" smtClean="0"/>
              <a:t>11/10/2022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DA4E97-998A-4171-935D-6857F9DD8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E1543-E09F-E4D3-E6AB-C514BE231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4FD5E-FA56-4F9B-8ECD-9D9D00A26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061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D750D3E-AAFB-A632-EB75-4BF0464058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194C6D-681C-6622-2A7F-1E3292C3EB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6AA18C-E831-6AE7-214D-678F40EDB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C6A5-E2BC-401C-A31C-8DC4689E4F49}" type="datetimeFigureOut">
              <a:rPr lang="en-GB" smtClean="0"/>
              <a:t>11/10/2022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2778B-2C02-3A67-9341-BF5277658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7D51D-83DA-9AAB-C188-2C865C839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4FD5E-FA56-4F9B-8ECD-9D9D00A26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407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CCD1D-A087-A33A-7D59-696261127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977046-6E43-63CA-D67D-F5E24A6D1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C9BAB9-3BBD-5C34-31AD-D5051927A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C6A5-E2BC-401C-A31C-8DC4689E4F49}" type="datetimeFigureOut">
              <a:rPr lang="en-GB" smtClean="0"/>
              <a:t>11/10/2022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B0BF6-EBD3-7C80-45BF-18A4221E9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E8720-B09B-D951-642A-D2EA5EABE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4FD5E-FA56-4F9B-8ECD-9D9D00A26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280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9B6E6-6E74-FDF8-4EA9-ED8066BE7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05C5AE-ED10-F685-CF5A-8CA122CC69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E5C23-B052-CF90-D135-CA63491A5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C6A5-E2BC-401C-A31C-8DC4689E4F49}" type="datetimeFigureOut">
              <a:rPr lang="en-GB" smtClean="0"/>
              <a:t>11/10/2022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5EEEC-1AED-CFA0-9D39-1AD1299B7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B27400-06B4-2650-9A76-69B4B092C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4FD5E-FA56-4F9B-8ECD-9D9D00A26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101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B13FE-B7BC-BCD0-8576-B58A8A071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09CD2-706D-3B9A-0518-7B3C02D741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2A46EE-273E-2A93-16AE-8E39493F96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C0EEE8-CA40-DEF6-D5F8-E199583A6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C6A5-E2BC-401C-A31C-8DC4689E4F49}" type="datetimeFigureOut">
              <a:rPr lang="en-GB" smtClean="0"/>
              <a:t>11/10/2022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C3B28E-8912-5D0C-EBCF-68E5DCAB4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1084A9-A8BE-E068-7C2B-4496F2B95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4FD5E-FA56-4F9B-8ECD-9D9D00A26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837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87FE8-C670-234B-BBD1-694AB57D3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1B9813-A663-28A8-D9DE-DF03887645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A81507-2ED7-AD38-A2CB-B4947ABCDC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5BB92C-A275-12BA-5AC7-AC87F70522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234F0A-C606-E344-DCB3-AE3F510326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27350A-E20B-6FA6-85FF-FEE16D2A4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C6A5-E2BC-401C-A31C-8DC4689E4F49}" type="datetimeFigureOut">
              <a:rPr lang="en-GB" smtClean="0"/>
              <a:t>11/10/2022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04CD6B-D5FA-D24B-E017-D5A841BE9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8BFFC0-64B7-658F-A3DD-EE89584DB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4FD5E-FA56-4F9B-8ECD-9D9D00A26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585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455C5-F83C-ED6D-DC16-33AD6F19D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8F1280-6E03-7B67-74C9-2EFEADEE2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C6A5-E2BC-401C-A31C-8DC4689E4F49}" type="datetimeFigureOut">
              <a:rPr lang="en-GB" smtClean="0"/>
              <a:t>11/10/2022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C118BE-655E-1C21-A4E5-082802783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DB7F1-3CF8-E5DD-C16F-998243AA5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4FD5E-FA56-4F9B-8ECD-9D9D00A26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49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27A782-B5D8-1574-D9FB-3D2DF0179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C6A5-E2BC-401C-A31C-8DC4689E4F49}" type="datetimeFigureOut">
              <a:rPr lang="en-GB" smtClean="0"/>
              <a:t>11/10/2022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2E3FE3-A920-736B-4D58-61CBD2FED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F3967C-60AB-5414-7EFD-115557FF7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4FD5E-FA56-4F9B-8ECD-9D9D00A26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147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DE4F1-5A3B-177C-BF8E-46E5B1577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2D9AC0-D135-63D8-38B7-6D6214077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DD7D37-513B-C317-4A89-BAD0419B02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19D62A-8987-62DB-9634-C9DC711F3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C6A5-E2BC-401C-A31C-8DC4689E4F49}" type="datetimeFigureOut">
              <a:rPr lang="en-GB" smtClean="0"/>
              <a:t>11/10/2022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034E82-96CB-6FCC-11DC-8CA1AD031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C55496-4073-2AA4-15CE-1FAE05794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4FD5E-FA56-4F9B-8ECD-9D9D00A26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183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0A3A6-3AD2-527C-C593-66944693F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BFF866-43CE-8FDB-AA77-D7C6B9788A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4A1F76-E797-C2A9-7CCB-898DC83312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B33DF8-53CC-0776-16A0-77CA619F3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4C6A5-E2BC-401C-A31C-8DC4689E4F49}" type="datetimeFigureOut">
              <a:rPr lang="en-GB" smtClean="0"/>
              <a:t>11/10/2022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D4D18F-4D4E-CEC2-1C2D-ADC7C46B0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A7A007-604A-64A7-01BD-45715EA02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4FD5E-FA56-4F9B-8ECD-9D9D00A26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943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11DCB5-233C-DFE3-3B81-31FB02583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0D985F-46A1-1BFE-641D-721A9D61C1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D888D9-F5E6-1FB7-72BE-26A99A071E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4C6A5-E2BC-401C-A31C-8DC4689E4F49}" type="datetimeFigureOut">
              <a:rPr lang="en-GB" smtClean="0"/>
              <a:t>11/10/2022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ABEFC-7344-2E6A-B98E-4D8C169D9F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9DE6E-DFC7-9B39-B805-8A8C1FEDCA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4FD5E-FA56-4F9B-8ECD-9D9D00A26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77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480B15E-93D6-1795-D095-5ACD20BC4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988" y="66675"/>
            <a:ext cx="8785430" cy="672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93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Department Of Physics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Heon Jin</dc:creator>
  <cp:lastModifiedBy>Heon Jin</cp:lastModifiedBy>
  <cp:revision>1</cp:revision>
  <dcterms:created xsi:type="dcterms:W3CDTF">2022-10-11T15:44:04Z</dcterms:created>
  <dcterms:modified xsi:type="dcterms:W3CDTF">2022-10-11T16:27:57Z</dcterms:modified>
</cp:coreProperties>
</file>